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57b2433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57b243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57b243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57b243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46e7b4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46e7b4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46e7b4e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46e7b4e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65f06d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65f06d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4ca476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4ca476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57b2433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57b2433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65f06d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65f06d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avajanegra.com/2018/" TargetMode="External"/><Relationship Id="rId4" Type="http://schemas.openxmlformats.org/officeDocument/2006/relationships/hyperlink" Target="https://www.secadmin.e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echcrunch.com/2018/09/19/newegg-credit-card-data-breach/" TargetMode="External"/><Relationship Id="rId4" Type="http://schemas.openxmlformats.org/officeDocument/2006/relationships/hyperlink" Target="https://www.theverge.com/2018/9/12/17849868/eu-internet-copyright-reform-article-11-13-approve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.ly/2xRyOu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BCNCyberSec" TargetMode="External"/><Relationship Id="rId4" Type="http://schemas.openxmlformats.org/officeDocument/2006/relationships/hyperlink" Target="https://barcelonacybersec.herokuapp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Security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70125"/>
            <a:ext cx="76419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5"/>
                </a:solidFill>
              </a:rPr>
              <a:t>- REST API Security. Unexpected behaviour? Expect bugs!</a:t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Jakub Mackowski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Application Security Engineer - Ocado Technology.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5"/>
                </a:solidFill>
              </a:rPr>
              <a:t>- Why So Serial? Object Deserialization Vulnerabilities in Java</a:t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Mateusz Niezabitowski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Application Security Engineer - Ocado Technology.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Navaja Negra, October 4th: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https://www.navajanegra.com/2018/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Sec/Admin, October 26th: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https://www.secadmin.es/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Hackers stole customer credit cards in Newegg data breach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EU approves controversial Copyright Directive, including internet ‘link tax’ and ‘upload filter’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 needs you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1287150" y="2204850"/>
            <a:ext cx="6569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hlink"/>
                </a:solidFill>
                <a:hlinkClick r:id="rId3"/>
              </a:rPr>
              <a:t>https://bit.ly/2xRyOu7</a:t>
            </a:r>
            <a:endParaRPr b="1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 needs you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88" y="1432200"/>
            <a:ext cx="5763025" cy="32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318950" y="1524025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Ping #Slack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@hiro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@davide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@cristhian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@alejandro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417300"/>
            <a:ext cx="8520600" cy="41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Twitter: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@BCNCyberSec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Slack: </a:t>
            </a:r>
            <a:r>
              <a:rPr lang="en" sz="3000" u="sng">
                <a:solidFill>
                  <a:schemeClr val="hlink"/>
                </a:solidFill>
                <a:hlinkClick r:id="rId4"/>
              </a:rPr>
              <a:t>https://barcelonacybersec.herokuapp.com/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87" y="266638"/>
            <a:ext cx="3166625" cy="4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